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84" r:id="rId5"/>
    <p:sldId id="285" r:id="rId6"/>
    <p:sldId id="286" r:id="rId7"/>
    <p:sldId id="287" r:id="rId8"/>
    <p:sldId id="298" r:id="rId9"/>
    <p:sldId id="299" r:id="rId10"/>
    <p:sldId id="290" r:id="rId11"/>
    <p:sldId id="291" r:id="rId12"/>
    <p:sldId id="300" r:id="rId13"/>
    <p:sldId id="301" r:id="rId14"/>
    <p:sldId id="294" r:id="rId15"/>
    <p:sldId id="295" r:id="rId16"/>
    <p:sldId id="302" r:id="rId17"/>
    <p:sldId id="30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21T21:04:53.567" idx="1">
    <p:pos x="10" y="10"/>
    <p:text>AY</p:text>
    <p:extLst>
      <p:ext uri="{C676402C-5697-4E1C-873F-D02D1690AC5C}">
        <p15:threadingInfo xmlns:p15="http://schemas.microsoft.com/office/powerpoint/2012/main" timeZoneBias="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916" y="764757"/>
            <a:ext cx="10962167" cy="3005401"/>
          </a:xfrm>
        </p:spPr>
        <p:txBody>
          <a:bodyPr/>
          <a:lstStyle/>
          <a:p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天上大開恩典的門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latin typeface="Candara" panose="020E0502030303020204" pitchFamily="34" charset="0"/>
              </a:rPr>
              <a:t>the gate ajar for me</a:t>
            </a:r>
            <a:endParaRPr lang="en-PH" sz="40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861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17347"/>
            <a:ext cx="12192000" cy="3709653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咱當好膽進前無驚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Lan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ho-ta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入這得救恩典門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tit-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un-tian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br>
              <a:rPr lang="en-US" altLang="zh-TW" sz="5800" b="1" cap="none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US" altLang="zh-TW" sz="28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Press onward, then though foes may frown,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while mercy’s gate is open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8063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52911"/>
            <a:ext cx="12192000" cy="3768355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負十字架跟主來行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Pe  sip- ji-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Chu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救主賞賜大榮光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Accept the cross, and win the crown,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love’s everlasting token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3224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77143"/>
            <a:ext cx="12192000" cy="4110949"/>
          </a:xfrm>
        </p:spPr>
        <p:txBody>
          <a:bodyPr>
            <a:normAutofit fontScale="90000"/>
          </a:bodyPr>
          <a:lstStyle/>
          <a:p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大哉救主無窮恩惠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Toa ah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bu-kiong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un-hui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這門必定為我大開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pit-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toa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Oh, depth of mercy, can it be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gate was left ajar for me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533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33841"/>
            <a:ext cx="12192000" cy="4089547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, 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Ui  goa  ,       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goa </a:t>
            </a: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這門為我大開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toa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2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For me, for me,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was left ajar for me?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0125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21519"/>
            <a:ext cx="12192000" cy="3823953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我當甘願負主十架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kam-goan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pe Chu sip-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直到過河就放下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Tit- kau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ho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pang he,</a:t>
            </a: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4.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Beyond the river’s brink we’ll lay,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the cross that here is given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359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26787"/>
            <a:ext cx="12192000" cy="3749305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進入天城朝見上帝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Chin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讚美主恩至萬世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  lo  Chu  un  kau  ban- se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And bear the crown of life away,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and love Him more in heaven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5711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29846"/>
            <a:ext cx="12192000" cy="4101424"/>
          </a:xfrm>
        </p:spPr>
        <p:txBody>
          <a:bodyPr>
            <a:normAutofit fontScale="90000"/>
          </a:bodyPr>
          <a:lstStyle/>
          <a:p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大哉救主無窮恩惠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Toa ah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bu-kiong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un-hui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這門必定為我大開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pit-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toa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Oh, depth of mercy, can it be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gate was left ajar for me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188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96904"/>
            <a:ext cx="12192000" cy="3937146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為我 </a:t>
            </a:r>
            <a:r>
              <a:rPr lang="en-US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Ui  goa  ,      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goa </a:t>
            </a: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這門為我大開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toa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2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For me, for me,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was left ajar for me?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9036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90770"/>
            <a:ext cx="12192000" cy="3738228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天上大開恩典的門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un-tian 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裏面榮光照出來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bin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chhut-lai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There is a gate that stands ajar,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and through its portal’s gleaming.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085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89850"/>
            <a:ext cx="12192000" cy="3854080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這光是主十架的光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Che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Chu  sip-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顯明救主大仁愛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Hian-beng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-Chu toa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 radiance from the cross afar,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the Savior’s love revealing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9392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08674"/>
            <a:ext cx="12192000" cy="4139524"/>
          </a:xfrm>
        </p:spPr>
        <p:txBody>
          <a:bodyPr>
            <a:normAutofit fontScale="90000"/>
          </a:bodyPr>
          <a:lstStyle/>
          <a:p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大哉救主無窮恩惠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Toa ah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-Chu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bu-kiong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un-hui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這門必定為我大開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pit-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toa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Oh, depth of mercy, can it be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gate was left ajar for me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0928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18075"/>
            <a:ext cx="12192000" cy="4070497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Ui  goa ,      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goa</a:t>
            </a: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這門為我大開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toa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2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For me, for me,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was left ajar for me?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7694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54286"/>
            <a:ext cx="12192000" cy="3785853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赦罪恩門現在大開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Sia-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un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-chai toa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萬國萬人當親近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Ban-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ban-lang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chhin-kun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gate ajar stands free for all,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who seek through it salvation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5178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21380"/>
            <a:ext cx="12192000" cy="3796930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不論老幼貧賤富貴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Bo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lo-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pin-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chian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進來得主赦罪恩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tit  Chu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sia-choe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un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The rich and poor, the great and small,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of every tribe and nation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8347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24439"/>
            <a:ext cx="12192000" cy="4072849"/>
          </a:xfrm>
        </p:spPr>
        <p:txBody>
          <a:bodyPr>
            <a:normAutofit fontScale="90000"/>
          </a:bodyPr>
          <a:lstStyle/>
          <a:p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大哉救主無窮恩惠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Toa ah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bu-kiong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un-hui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這門必定為我大開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pit-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toa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Oh, depth of mercy, can it be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gate was left ajar for me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2440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91952"/>
            <a:ext cx="12192000" cy="4089546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Ui goa ,    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這門為我大開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toa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2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For me, for me,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was left ajar for me?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573152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641</TotalTime>
  <Words>888</Words>
  <Application>Microsoft Office PowerPoint</Application>
  <PresentationFormat>Widescreen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Droplet</vt:lpstr>
      <vt:lpstr>天上大開恩典的門 the gate ajar for me</vt:lpstr>
      <vt:lpstr>1. 天上大開恩典的門， Thin-teng toa khui un-tian e mng, 裏面榮光照出來， Lai bin eng-kng chio chhut-lai,    1. There is a gate that stands ajar, and through its portal’s gleaming.</vt:lpstr>
      <vt:lpstr>這光是主十架的光， Che  kng   si   Chu  sip- ke  e  kng, 顯明救主大仁愛， Hian-beng Kiu-Chu toa jin-ai,   A radiance from the cross afar, the Savior’s love revealing.</vt:lpstr>
      <vt:lpstr>(和) 大哉救主無窮恩惠， Toa ah Kiu-Chu  bu-kiong un-hui, 這門必定為我大開， Che mng pit-teng ui goa toa khui,   Oh, depth of mercy, can it be that gate was left ajar for me</vt:lpstr>
      <vt:lpstr>       為我, 為我 Ui  goa ,        ui  goa 這門為我大開。 Che mng ui goa toa khui.   For me, for me, was left ajar for me?</vt:lpstr>
      <vt:lpstr>2. 赦罪恩門現在大開， Sia-choe un mng hian-chai toa khui, 萬國萬人當親近， Ban-kok ban-lang tioh chhin-kun,    2. That gate ajar stands free for all, who seek through it salvation,</vt:lpstr>
      <vt:lpstr>不論老幼貧賤富貴， Bo lun  lo- iu  pin- chian hu-kui, 進來得主赦罪恩， Jip- lai  tit  Chu  sia-choe un,   The rich and poor, the great and small, of every tribe and nation.</vt:lpstr>
      <vt:lpstr>(和) 大哉救主無窮恩惠， Toa ah Kiu-Chu bu-kiong un-hui, 這門必定為我大開， Che mng pit-teng ui goa toa khui,   Oh, depth of mercy, can it be that gate was left ajar for me</vt:lpstr>
      <vt:lpstr>       為我, 為我 Ui goa ,      ui goa  這門為我大開。 Che mng ui goa toa khui.   For me, for me, was left ajar for me?</vt:lpstr>
      <vt:lpstr>3. 咱當好膽進前無驚， Lan tioh ho-tan chin-cheng bo kian, 入這得救恩典門， Jip che  tit- kiu  un-tian mng,    3. Press onward, then though foes may frown, while mercy’s gate is open, </vt:lpstr>
      <vt:lpstr>負十字架跟主來行， Pe  sip- ji- ke  te  Chu  lai  kian, 救主賞賜大榮光， Kiu-Chu siun-su toa eng-kng,   Accept the cross, and win the crown, love’s everlasting token.</vt:lpstr>
      <vt:lpstr>(和) 大哉救主無窮恩惠， Toa ah Kiu-Chu bu-kiong un-hui, 這門必定為我大開， Che mng pit-teng ui goa toa khui,   Oh, depth of mercy, can it be that gate was left ajar for me</vt:lpstr>
      <vt:lpstr>       為我 , 為我 Ui  goa  ,         ui  goa  這門為我大開。 Che mng ui goa toa khui.   For me, for me, was left ajar for me?</vt:lpstr>
      <vt:lpstr>4. 我當甘願負主十架， Goa tioh kam-goan pe Chu sip-ke, 直到過河就放下， Tit- kau  ke  ho  chiu pang he,    4. Beyond the river’s brink we’ll lay, the cross that here is given,</vt:lpstr>
      <vt:lpstr>進入天城朝見上帝， Chin jip Thin -sian tiau-kin Siong-te, 讚美主恩至萬世， O  lo  Chu  un  kau  ban- se,   And bear the crown of life away, and love Him more in heaven.</vt:lpstr>
      <vt:lpstr>(和) 大哉救主無窮恩惠， Toa ah Kiu-Chu bu-kiong un-hui, 這門必定為我大開， Che mng pit-teng ui goa toa khui,   Oh, depth of mercy, can it be that gate was left ajar for me</vt:lpstr>
      <vt:lpstr>       為我 , 為我 Ui  goa  ,        ui  goa  這門為我大開。 Che mng ui goa toa khui.   For me, for me, was left ajar for me?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盼望主再來 When jesus comes</dc:title>
  <dc:creator>HP</dc:creator>
  <cp:lastModifiedBy>Alexander Uy</cp:lastModifiedBy>
  <cp:revision>100</cp:revision>
  <dcterms:created xsi:type="dcterms:W3CDTF">2020-10-06T05:43:09Z</dcterms:created>
  <dcterms:modified xsi:type="dcterms:W3CDTF">2020-10-22T08:19:19Z</dcterms:modified>
</cp:coreProperties>
</file>